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6" r:id="rId7"/>
    <p:sldId id="260" r:id="rId8"/>
    <p:sldId id="264" r:id="rId9"/>
    <p:sldId id="261" r:id="rId10"/>
    <p:sldId id="262" r:id="rId11"/>
    <p:sldId id="265" r:id="rId12"/>
  </p:sldIdLst>
  <p:sldSz cx="7200900" cy="10440988"/>
  <p:notesSz cx="6797675" cy="9926638"/>
  <p:defaultTextStyle>
    <a:defPPr>
      <a:defRPr lang="ko-KR"/>
    </a:defPPr>
    <a:lvl1pPr marL="0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4017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08035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12052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16069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20086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24104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28121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32138" algn="l" defTabSz="100803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9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43" autoAdjust="0"/>
    <p:restoredTop sz="97167" autoAdjust="0"/>
  </p:normalViewPr>
  <p:slideViewPr>
    <p:cSldViewPr>
      <p:cViewPr>
        <p:scale>
          <a:sx n="110" d="100"/>
          <a:sy n="110" d="100"/>
        </p:scale>
        <p:origin x="2748" y="-2508"/>
      </p:cViewPr>
      <p:guideLst>
        <p:guide orient="horz" pos="3289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43476"/>
            <a:ext cx="6120765" cy="223804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16560"/>
            <a:ext cx="5040630" cy="26682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4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20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6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20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8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2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871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956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2" y="6709302"/>
            <a:ext cx="6120765" cy="2073696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2" y="4425338"/>
            <a:ext cx="6120765" cy="2283965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40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8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20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6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200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41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8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213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370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70034" y="3248308"/>
            <a:ext cx="2370296" cy="9186620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760346" y="3248308"/>
            <a:ext cx="2370296" cy="9186620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8207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8123"/>
            <a:ext cx="6480810" cy="174016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6" y="2337138"/>
            <a:ext cx="3181648" cy="97400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4017" indent="0">
              <a:buNone/>
              <a:defRPr sz="2200" b="1"/>
            </a:lvl2pPr>
            <a:lvl3pPr marL="1008035" indent="0">
              <a:buNone/>
              <a:defRPr sz="2000" b="1"/>
            </a:lvl3pPr>
            <a:lvl4pPr marL="1512052" indent="0">
              <a:buNone/>
              <a:defRPr sz="1800" b="1"/>
            </a:lvl4pPr>
            <a:lvl5pPr marL="2016069" indent="0">
              <a:buNone/>
              <a:defRPr sz="1800" b="1"/>
            </a:lvl5pPr>
            <a:lvl6pPr marL="2520086" indent="0">
              <a:buNone/>
              <a:defRPr sz="1800" b="1"/>
            </a:lvl6pPr>
            <a:lvl7pPr marL="3024104" indent="0">
              <a:buNone/>
              <a:defRPr sz="1800" b="1"/>
            </a:lvl7pPr>
            <a:lvl8pPr marL="3528121" indent="0">
              <a:buNone/>
              <a:defRPr sz="1800" b="1"/>
            </a:lvl8pPr>
            <a:lvl9pPr marL="4032138" indent="0">
              <a:buNone/>
              <a:defRPr sz="18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6" y="3311146"/>
            <a:ext cx="3181648" cy="601565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8" y="2337138"/>
            <a:ext cx="3182898" cy="97400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4017" indent="0">
              <a:buNone/>
              <a:defRPr sz="2200" b="1"/>
            </a:lvl2pPr>
            <a:lvl3pPr marL="1008035" indent="0">
              <a:buNone/>
              <a:defRPr sz="2000" b="1"/>
            </a:lvl3pPr>
            <a:lvl4pPr marL="1512052" indent="0">
              <a:buNone/>
              <a:defRPr sz="1800" b="1"/>
            </a:lvl4pPr>
            <a:lvl5pPr marL="2016069" indent="0">
              <a:buNone/>
              <a:defRPr sz="1800" b="1"/>
            </a:lvl5pPr>
            <a:lvl6pPr marL="2520086" indent="0">
              <a:buNone/>
              <a:defRPr sz="1800" b="1"/>
            </a:lvl6pPr>
            <a:lvl7pPr marL="3024104" indent="0">
              <a:buNone/>
              <a:defRPr sz="1800" b="1"/>
            </a:lvl7pPr>
            <a:lvl8pPr marL="3528121" indent="0">
              <a:buNone/>
              <a:defRPr sz="1800" b="1"/>
            </a:lvl8pPr>
            <a:lvl9pPr marL="4032138" indent="0">
              <a:buNone/>
              <a:defRPr sz="18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8" y="3311146"/>
            <a:ext cx="3182898" cy="601565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3600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539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4265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5707"/>
            <a:ext cx="2369047" cy="176916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5352" y="415707"/>
            <a:ext cx="4025504" cy="8911094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60045" y="2184874"/>
            <a:ext cx="2369047" cy="7141927"/>
          </a:xfrm>
        </p:spPr>
        <p:txBody>
          <a:bodyPr/>
          <a:lstStyle>
            <a:lvl1pPr marL="0" indent="0">
              <a:buNone/>
              <a:defRPr sz="1500"/>
            </a:lvl1pPr>
            <a:lvl2pPr marL="504017" indent="0">
              <a:buNone/>
              <a:defRPr sz="1300"/>
            </a:lvl2pPr>
            <a:lvl3pPr marL="1008035" indent="0">
              <a:buNone/>
              <a:defRPr sz="1100"/>
            </a:lvl3pPr>
            <a:lvl4pPr marL="1512052" indent="0">
              <a:buNone/>
              <a:defRPr sz="1000"/>
            </a:lvl4pPr>
            <a:lvl5pPr marL="2016069" indent="0">
              <a:buNone/>
              <a:defRPr sz="1000"/>
            </a:lvl5pPr>
            <a:lvl6pPr marL="2520086" indent="0">
              <a:buNone/>
              <a:defRPr sz="1000"/>
            </a:lvl6pPr>
            <a:lvl7pPr marL="3024104" indent="0">
              <a:buNone/>
              <a:defRPr sz="1000"/>
            </a:lvl7pPr>
            <a:lvl8pPr marL="3528121" indent="0">
              <a:buNone/>
              <a:defRPr sz="1000"/>
            </a:lvl8pPr>
            <a:lvl9pPr marL="4032138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1022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08692"/>
            <a:ext cx="4320540" cy="862833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2921"/>
            <a:ext cx="4320540" cy="6264593"/>
          </a:xfrm>
        </p:spPr>
        <p:txBody>
          <a:bodyPr/>
          <a:lstStyle>
            <a:lvl1pPr marL="0" indent="0">
              <a:buNone/>
              <a:defRPr sz="3500"/>
            </a:lvl1pPr>
            <a:lvl2pPr marL="504017" indent="0">
              <a:buNone/>
              <a:defRPr sz="3100"/>
            </a:lvl2pPr>
            <a:lvl3pPr marL="1008035" indent="0">
              <a:buNone/>
              <a:defRPr sz="2600"/>
            </a:lvl3pPr>
            <a:lvl4pPr marL="1512052" indent="0">
              <a:buNone/>
              <a:defRPr sz="2200"/>
            </a:lvl4pPr>
            <a:lvl5pPr marL="2016069" indent="0">
              <a:buNone/>
              <a:defRPr sz="2200"/>
            </a:lvl5pPr>
            <a:lvl6pPr marL="2520086" indent="0">
              <a:buNone/>
              <a:defRPr sz="2200"/>
            </a:lvl6pPr>
            <a:lvl7pPr marL="3024104" indent="0">
              <a:buNone/>
              <a:defRPr sz="2200"/>
            </a:lvl7pPr>
            <a:lvl8pPr marL="3528121" indent="0">
              <a:buNone/>
              <a:defRPr sz="2200"/>
            </a:lvl8pPr>
            <a:lvl9pPr marL="4032138" indent="0">
              <a:buNone/>
              <a:defRPr sz="22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171525"/>
            <a:ext cx="4320540" cy="1225365"/>
          </a:xfrm>
        </p:spPr>
        <p:txBody>
          <a:bodyPr/>
          <a:lstStyle>
            <a:lvl1pPr marL="0" indent="0">
              <a:buNone/>
              <a:defRPr sz="1500"/>
            </a:lvl1pPr>
            <a:lvl2pPr marL="504017" indent="0">
              <a:buNone/>
              <a:defRPr sz="1300"/>
            </a:lvl2pPr>
            <a:lvl3pPr marL="1008035" indent="0">
              <a:buNone/>
              <a:defRPr sz="1100"/>
            </a:lvl3pPr>
            <a:lvl4pPr marL="1512052" indent="0">
              <a:buNone/>
              <a:defRPr sz="1000"/>
            </a:lvl4pPr>
            <a:lvl5pPr marL="2016069" indent="0">
              <a:buNone/>
              <a:defRPr sz="1000"/>
            </a:lvl5pPr>
            <a:lvl6pPr marL="2520086" indent="0">
              <a:buNone/>
              <a:defRPr sz="1000"/>
            </a:lvl6pPr>
            <a:lvl7pPr marL="3024104" indent="0">
              <a:buNone/>
              <a:defRPr sz="1000"/>
            </a:lvl7pPr>
            <a:lvl8pPr marL="3528121" indent="0">
              <a:buNone/>
              <a:defRPr sz="1000"/>
            </a:lvl8pPr>
            <a:lvl9pPr marL="4032138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588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8733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915489" y="558304"/>
            <a:ext cx="1215152" cy="1187662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70034" y="558304"/>
            <a:ext cx="3525441" cy="1187662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395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18123"/>
            <a:ext cx="6480810" cy="1740165"/>
          </a:xfrm>
          <a:prstGeom prst="rect">
            <a:avLst/>
          </a:prstGeom>
        </p:spPr>
        <p:txBody>
          <a:bodyPr vert="horz" lIns="100803" tIns="50402" rIns="100803" bIns="50402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36232"/>
            <a:ext cx="6480810" cy="6890569"/>
          </a:xfrm>
          <a:prstGeom prst="rect">
            <a:avLst/>
          </a:prstGeom>
        </p:spPr>
        <p:txBody>
          <a:bodyPr vert="horz" lIns="100803" tIns="50402" rIns="100803" bIns="50402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677250"/>
            <a:ext cx="1680210" cy="555886"/>
          </a:xfrm>
          <a:prstGeom prst="rect">
            <a:avLst/>
          </a:prstGeom>
        </p:spPr>
        <p:txBody>
          <a:bodyPr vert="horz" lIns="100803" tIns="50402" rIns="100803" bIns="5040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F8958-E55D-41D1-AE21-5372C44F59AD}" type="datetimeFigureOut">
              <a:rPr lang="ko-KR" altLang="en-US" smtClean="0"/>
              <a:t>2025-06-11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677250"/>
            <a:ext cx="2280285" cy="555886"/>
          </a:xfrm>
          <a:prstGeom prst="rect">
            <a:avLst/>
          </a:prstGeom>
        </p:spPr>
        <p:txBody>
          <a:bodyPr vert="horz" lIns="100803" tIns="50402" rIns="100803" bIns="5040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677250"/>
            <a:ext cx="1680210" cy="555886"/>
          </a:xfrm>
          <a:prstGeom prst="rect">
            <a:avLst/>
          </a:prstGeom>
        </p:spPr>
        <p:txBody>
          <a:bodyPr vert="horz" lIns="100803" tIns="50402" rIns="100803" bIns="5040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0FE57-50CA-4ED0-84E8-98DEB2BA08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178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08035" rtl="0" eaLnBrk="1" latinLnBrk="1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8013" indent="-378013" algn="l" defTabSz="1008035" rtl="0" eaLnBrk="1" latinLnBrk="1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9028" indent="-315011" algn="l" defTabSz="1008035" rtl="0" eaLnBrk="1" latinLnBrk="1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0043" indent="-252009" algn="l" defTabSz="1008035" rtl="0" eaLnBrk="1" latinLnBrk="1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4060" indent="-252009" algn="l" defTabSz="1008035" rtl="0" eaLnBrk="1" latinLnBrk="1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8078" indent="-252009" algn="l" defTabSz="1008035" rtl="0" eaLnBrk="1" latinLnBrk="1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2095" indent="-252009" algn="l" defTabSz="1008035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6112" indent="-252009" algn="l" defTabSz="1008035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130" indent="-252009" algn="l" defTabSz="1008035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4147" indent="-252009" algn="l" defTabSz="1008035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4017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035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52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6069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086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4104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8121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2138" algn="l" defTabSz="1008035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871548"/>
              </p:ext>
            </p:extLst>
          </p:nvPr>
        </p:nvGraphicFramePr>
        <p:xfrm>
          <a:off x="288082" y="755998"/>
          <a:ext cx="6768748" cy="9423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No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Rev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1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HA020033-23053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KH-3051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latin typeface="+mj-lt"/>
                        </a:rPr>
                        <a:t>없음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0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2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HA020033-23005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KH-203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KH-203-2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HA020033-23013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KH-3063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latin typeface="+mj-lt"/>
                        </a:rPr>
                        <a:t>없음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9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4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HA020033-23012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KH-306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없음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6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5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HA020033-23011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KH-205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KH-205-2, KH-205B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13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6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HA020033-23010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KH-204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latin typeface="+mj-lt"/>
                        </a:rPr>
                        <a:t>없음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7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HA020033-23008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KH-201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latin typeface="+mj-lt"/>
                        </a:rPr>
                        <a:t>없음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4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8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HA020033-23033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KH-9012-PB(F)C</a:t>
                      </a:r>
                    </a:p>
                    <a:p>
                      <a:pPr marL="0" marR="0" lvl="0" indent="0" algn="just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9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KH-9012-HR(M)B, KH-9012-HR(M)C, KH-9012-HL(R)B, KH-9012-HL(R)C, KH-9012-HR(L)B KH-9012-HR(L)C, KH-9012-PB(B), KH-9012-PB(C), KH-9012-HL(B), KH-9012-HL(C), KH-9012-HL(L)B, KH-9012-HL(L)C, KH-9012HR(S)B, KH-9012HR(S)C, KH-9012-HRMB, KH-9012-HRMC, KH-9012-HLRB, KH-9012-HLRC, KH-9012-HRLB, KH-9012-HRLC, KH-9012-PBB, KH-9012-PBC, KH-9012-PBFC, KH-9012-HLB, KH-9012-HLC, KH-9012-HLLB, KH-9012-HLLC, KH-9012HRSB, KH-9012HRSC, KH-9012HRSC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4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9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HA020033-23034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KH-9012-5PB(C)</a:t>
                      </a:r>
                    </a:p>
                    <a:p>
                      <a:pPr marL="0" marR="0" lvl="0" indent="0" algn="just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9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KH-9012-5HL(B), KH-9012-5HL(C), KH-9012-5HL(L)B, KH-9012-5HL(L)C, KH-9012-5HR(L)B,KH-9012-5HR(L)C, KH-9012-5HR(M)B, KH-9012-5HR(M)C, KH-9012-5HR(S)B,</a:t>
                      </a:r>
                    </a:p>
                    <a:p>
                      <a:pPr algn="l"/>
                      <a:r>
                        <a:rPr lang="en-US" altLang="ko-KR" sz="9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KH-9012-5HR(S)C,KH-9012-5HL(R)B, KH-9012-5HL(R)C, KH-9012-5PB(B), KH-9012-5PB(F)C,KH-9012-5HLB, KH-9012-5HLC, KH-9012-5HLLB, KH-9012-5HLLC, KH-9012-5HRLB,KH-9012-5HRLC, KH-9012-5HRMB, KH-9012-5HRMC, KH-9012-5HRSB, KH-9012-5HRSC,KH-9012-5HLRB, KH-9012-5HLRC, KH-9012-5PBB, KH-9012-5PBFC, KH-9012-5PBC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4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10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HA020033-23032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KH-9015-HR(M)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9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KH-9015-HP, KH-9015-HL(L), KH-9015-CRP, KH-9015-HL(Z), KH-9015-HR(S)W,</a:t>
                      </a:r>
                    </a:p>
                    <a:p>
                      <a:pPr algn="l"/>
                      <a:r>
                        <a:rPr lang="en-US" altLang="ko-KR" sz="9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KH-9115-HR(S), KH-9015-PB(F), KH-9015-RP, KH-9015-PB(L), KH-9015-PB(S), KH-9015-HL, KH-9015-HR(L), KH-9015-HR(S), KH-9015-HRM, KH-9015-HLL, KH-9015-HLZ,KH-9015-HRSW, KH-9015-HRS, KH-9015-PBF, KH-9015-PBL, KH-9015-PBS, KH-9015-HRL,KH-9015-HRS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HA020033-23017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KSL25S2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[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lt"/>
                        </a:rPr>
                        <a:t>다수공장 등록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KSL25L2, KSL25S3, KSL25L3, KSL25AS2, KSL25AL2,KSL25AS3, KSL25AL3, KSL30S2,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KSL30L2, KSL30S3, KSL30L3, KSL30AS2, KSL30AL2, KSL30AS3, KSL30AL3, KSL25RS3,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KSL25RL3, KSL30RS3 KSL30RL3, KH-3011, KH-3012, KSL25K2, KSL25K3, KSL25AK2,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KSL25AK3, KSL25RK3, KSL30K2, KSL30K3, KSL30AK2, KSL30AK3, KSL30RK3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04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12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HA020033-23016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KSL25WS2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KSL25WL2, KSL25WS3,KSL25WL3, KSL25WAS2, KSL25WAL2, KSL25WAS3, KSL25WAL3,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KSL30WS2, KSL30WL2, KSL30WS3, KSL30WL3, KSL30WAS2, KSL30WAL2, KSL30WAS3,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KSL30WAL3, KSL25WRS3, KSL25WRL3, KSL30WRS3, KSL30WRL3, KSL25WK2, KSL25WK3, KSL25WAK2, KSL25WAK3, KSL25WRK3, KSL30WK2, KSL30WK3,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KSL30WAK2, KSL30WAK3, KSL30WRK3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04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13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HA020033-23057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KH-516-A11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KH-516-B11, KH-516-C11, KH-516-A21, KH-516-B21, KH-516-C21, KH-516-A31, KH-516-B31, KH-516-C31, KH-516-A41, KH-516-B41, KH-516-C41, KH-516-D31, KH-516-D41, KH-516L-B11, KH-516L-C11, KH-516L-A21, KH-516L-B21, KH-516L-C21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14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HA020033-23055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KH-516-A12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KH-516-B12, KH-516-C12, KH-516-A22, KH-516-B22, KH-516-C22, KH-516-A32, KH-516-B32, KH-516-C32, KH-516-A42, KH-516-B42, KH-516-C42, KH-516-D32, KH-516-D42, KH-516L-B12, KH-516L-C12, KH-516L-A22, KH-516L-B22, KH-516L-C22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15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HA020033-23014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KH-307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KH-308, KH-2022, KH-2022EB, KH-2022ER</a:t>
                      </a:r>
                      <a:endParaRPr lang="en-US" altLang="ko-KR" sz="900" dirty="0">
                        <a:solidFill>
                          <a:srgbClr val="0000FF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16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HA020033-23039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KH-3130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latin typeface="+mj-lt"/>
                        </a:rPr>
                        <a:t>없음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17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HA020033-23015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KH-2202-2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KH-2202-3, KH-2202S-2, KH-2202L-2, KH-2202S-3, KH-2202L-3, KH-2202-2AS,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KH-2202-3AS, KH-2202-3RS, KH-2202-2AL, KH-2202-3AL, KH-2202-3RL, KH-2202-2K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KH-2202-3K, KH-2202-2AK, KH-2202-3AK, KH-2202-3RK, KH-2202-2L, KH-2202-2S,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KH-2202-3L, KH-2202-3S, NF30-S2S, NF30-S3S,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NF30-SA2S, NF30-SA3S, NF30-S3RS, NF30-S2L, NF30-S3L, NF30-SA2L, NF30-SA3L,NF30-S3RL, NF30-K2K, KF30-K3K, NF30-KA2K, NF30-KA3K, NF30-K3RK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218338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242074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1 / 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60363" y="5437188"/>
            <a:ext cx="7200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60363" y="5437188"/>
            <a:ext cx="7200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60363" y="5437188"/>
            <a:ext cx="7200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60363" y="3805238"/>
            <a:ext cx="7200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360363" y="3275013"/>
            <a:ext cx="7200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360363" y="4144963"/>
            <a:ext cx="7200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8396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275514"/>
              </p:ext>
            </p:extLst>
          </p:nvPr>
        </p:nvGraphicFramePr>
        <p:xfrm>
          <a:off x="288082" y="755998"/>
          <a:ext cx="6768748" cy="8717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No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Rev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18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HA020033-23035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KH-2204-1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KH-2204L-1, KH-2204P-1, KH-2204LP-1, KH-2204EB-1, KH-2204LEB-1, KH-2201ER,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KH-2201S, KH-2204LER-1, KH-2204ER-TL, KH-2204ER-1, KH-2204LER-TL, KPB25MS, 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KPB25ML, KPB30MS, KPB30ML</a:t>
                      </a:r>
                      <a:endParaRPr lang="en-US" altLang="ko-KR" sz="900" dirty="0">
                        <a:solidFill>
                          <a:srgbClr val="0000FF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19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HA020033-23036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KH-2204-2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KH-2201, KH-2201EB, KH-2204-TL, KH-2204L-2, KH-2204L-TL, KH-2204P-2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KH-2204P-TL, KH-2204LP-2, KH-2204LP-TL, KH-2204-DL, KH-2204EB-2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KH-2204EB-TL, KH-2204LEB-2, KH-2204LEB-TL, KH-2204EB-DL, KH-2204ER-2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KH-2204ER-2, KSL25S2-L1A, KSL25S2-L2A, KSL25S2-L3A, KSL25S3-L1A, KSL25S3-L2A, KSL25S3-L3A, KSL25AS2-L1A, KSL25AS2-L2A, KSL25AS2-L3A, KSL25AS3-L1A, KSL25AS3-L2A, KSL25AS3-L3A, KSL25RS3-L1A, KSL25RS3-L2A, KSL25RS3-L3A, KSL25S2-L1C, KSL25S2-L2C, KSL25S2-L3C, KSL25S3-L1C, KSL25S3-L2C, KSL25S3-L3C, KSL25AS2-L1C, KSL25AS2-L2C, KSL25AS2-L3C, KSL25AS3-L1C, KSL25AS3-L2C, KSL25AS3-L3C, KSL25RS3-L1C, KSL25RS3-L2C, KSL25RS3-L3C, KSL30S2-L1A, KSL30S2-L2A, KSL30S2-L3A, KSL30S3-L1A, KSL30S3-L2A, KSL30S3-L3A, KSL30AS2-L1A, KSL30AS2-L2A, KSL30AS2-L3A, KSL30AS3-L1A, KSL30AS3-L2A, KSL30AS3-L3A, KSL30RS3-L1A, KSL30RS3-L2A, KSL30RS3-L3A, KSL30S2-L1C, KSL30S2-L2C, KSL30S2-L3C, KSL30S3-L1C, KSL30S3-L2C, KSL30S3-L3C, KSL30AS2-L1C, KSL30AS2-L2C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KSL30AS2-L3C, KSL30AS3-L1C, KSL30AS3-L2C, KSL30AS3-L3C, KSL30RS3-L1C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KSL30RS3-L2C, KSL30RS3-L3C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20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HA020033-23054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KBL25AT-1A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KBL25AT-L1A, KBL25AP-1A, KBL25AP-L1A, KBL30AT-1A, KBL30AT-L1A, KBL30AP-1A,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KBL30AP-L1A, KBL25M-1A, KBL25M-L1A, KBL25MP-1A, KBL25MP-L1A, KBL30M-1A,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KBL30M-L1A, KBL30MP-1A, KBL30MP-L1A, KBL25EM-1A, KBL25EM-L1A, KBL25EA-1A,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KBL25EA-L1A, KBL25EP-1A, KBL25EP-L1A, KBL25ER-1A, KBL25ER-L1A, KBL30EM-1A,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KBL30EM-L1A, KBL30EA-1A, KBL30EA-L1A, KBL30EP-1A, KBL30EP-L1A, KBL30ER-1A,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KBL30ER-L1A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21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HA020033-23056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KBL25WAT-1A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KBL25WAT-L1A, KBL25WAP-1A, KBL25WAP-L1A, KBL30WAT-1A, KBL30WAT-L1A,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KBL30WAP-1A, KBL30WAP-L1A, KBL25WM-1A, KBL25WM-L1A, KBL25WMP-1A,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KBL25WMP-L1A, KBL30WM-1A, KBL30WM-L1A, KBL30WMP-1A, KBL30WMP-L1A,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KBL25WEM-1A, KBL25WEM-L1A, KBL25WEA-1A, KBL25WEA-L1A, KBL25WEP-1A,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KBL25WEP-L1A, KBL25WER-1A, KBL25WER-L1A, KBL30WEM-1A, KBL30WEM-L1A,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KBL30WEA-1A, KBL30WEA-L1A, KBL30WEP-1A, KBL30WEP-L1A, KBL30WER-1A,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KBL30WER-L1A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22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HA020033-23047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KH-301A-2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KH-301A-3, KH-301A-33, KH-301V-2, KH-301-V3, KH-301V-33, KH-301C-1, KH-301CL-1, KH-302A-2, KH-302A-3, KH-302A-33, KH-302V-2, KH-302V-3, KH-302V-33, KH-302R, KH-302K, KH-302KL, KH-302CL-1, KH-302C-1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23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HA020033-23018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KH-511</a:t>
                      </a:r>
                    </a:p>
                    <a:p>
                      <a:pPr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[</a:t>
                      </a:r>
                      <a:r>
                        <a:rPr lang="ko-KR" altLang="en-US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다수공장 등록</a:t>
                      </a: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KH-511L, KH-511TL, KH-511TL-L, KH-511DL, KH-513, KH-513L, KH-513TL, </a:t>
                      </a:r>
                    </a:p>
                    <a:p>
                      <a:pPr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KH-513TL-L 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24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HA020033-23046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KH-512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KH-512L, KH-513DL, KH-514, KH-514L 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25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HA020033-23052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KH-5012-A11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KH-5012-C11, KH-5012-C21, KH-5012-C31, KH-5012-C41, KH-5012-A21, KH-5012-A31, KH-5012-A41, KPB12AM-1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26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HA020033-23051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>
                          <a:latin typeface="+mj-lt"/>
                        </a:rPr>
                        <a:t>KH-7011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KH-701, KH-703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27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HA020033-23050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KH-8005S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KH-8005C, KH-8005R, KH-8005SR, KH-8005PR, KH-8005P, KH-8005CPR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28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HA020033-23049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KH-8010RP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KH-9011, KH-9011-1, KH-9111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29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HA020033-23005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KH-8013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30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HA020033-23044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KH-8018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KH-8016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31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HA020033-23043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KH-8115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KH-8017 , KH-8015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301342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2 / 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5064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962929"/>
              </p:ext>
            </p:extLst>
          </p:nvPr>
        </p:nvGraphicFramePr>
        <p:xfrm>
          <a:off x="288082" y="755998"/>
          <a:ext cx="6768748" cy="9172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No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Rev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32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HA020033-23042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KH-9016RP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KH-9016PBL, KH-9016CRP, KH-9016HL, KH-9016HL(L), KH-9016HR(L), KH-9016HR(S)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KH9016HLL, KH-9016HRL, KH-9016HRS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33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HA020033-23007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KH-706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KH-702, KH-704, KH-7062, </a:t>
                      </a:r>
                      <a:r>
                        <a:rPr lang="en-US" altLang="ko-KR" sz="900" u="sng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KH-702S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34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lt"/>
                        </a:rPr>
                        <a:t>HA020033-23041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KH-716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KH-712, KH-714, KH-712N, KH-714N, KH-716N [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lt"/>
                        </a:rPr>
                        <a:t>단종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/2011.11.18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lt"/>
                        </a:rPr>
                        <a:t>이후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]</a:t>
                      </a:r>
                      <a:endParaRPr lang="pt-BR" altLang="ko-KR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35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HA020033-23040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KH-8010V1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latin typeface="+mj-lt"/>
                        </a:rPr>
                        <a:t>없음</a:t>
                      </a:r>
                      <a:endParaRPr lang="en-US" altLang="ko-KR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36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HA020033-23048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KH-8010CL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KH-8010SL, KH-8010SRL, KH-8010PRL, KH-8010RL, KH-8010SLRL, KH-8010SD,KH-8010CD,KH-8010SRD, KH-8010PRD, KH-8010RD, KH-8010SLRD, KH-8010CLTA, KH-8010SLTA,KH-8010PRLAT, KH-9010, KH-8010LA, KH-8010LAA, KH-8010LAT, KH-8010LATA,KH-8010LAL, KH-8010LALA, KH-8010LALT, KH-8010LALTA, KH-8010LAD, KH-8010LADA,KH-8010LADT, KH-8010LADTA, KH-8010LB, KH-8010LBA, KH-8010LBT, KH-8010LBTA,KH-8010LBL, KH-8010LBLA, KH-8010LBLT, KH-8010LBLTA, KH-8010LBD, KH-8010LBDA,KH-8010LBDT,, KH-8010LBDTA, KH-8010LC, KH-8010LCA, KH-8010LCT, KH-8010LCTA,KH-8010LCL, KH-8010LCLA, KH-8010LCLT, KH-8010LCLTA, KH-8010LCD, KH-8010LCDA,KH-8010LCDT, KH-8010LCDTA, KH-8010LDA, KH-8010LDT, KH-8010LDTA, KH-8010LDL,KH-8010LDLA, KH-8010LDLT, KH-8010LDLTA, KH-8010LDD, KH-8010LDDA, KH-8010LDDT,KH-8010LDDTA, KH-8010SLRA, KH-8010SLRT, KH-8010SLRTA, KH-8010SLRLA, KH-8010SLRLT, KH-8010SLRLTA, KH-8010SLRDA, KH-8010SLRDT, KH-8010SLRDTA,KH-8010SA, KH-8010ST, KH-8010STA, KH-8010SLA, KH-8010SLT, KH-8010SDA, KH-8010SDT, KH-8010SDTA, KH-8010RA, KH-8010RT, KH-8010RTA, KH-8010RLA,KH-8010RLT, KH-8010RLTA, KH-8010RDA, KH-8010RDT, KH-8010RDTA, KH-8010PRA,KH-8010PRT, KH-8010PRTA, KH-8010PRLA, KH-8010PRLT, KH-8010PRDA, KH-8010PRDT,KH-8010PRDTA, KH-8010SRA, KH-8010SRT, KH-8010SRTA, KH-8010SRLA, KH-8010SRLT,KH-8010SRLTA, KH-8010SRDA, KH-8010SRDT, KH-8010SRDTA, KH-8010S, KH-8010SS,KH-8010SLR, KH-8010C, KH-8010CA, KH-8010CT, KH-8010CTA, KH-8010CLA,KH-8010CDA, KH-8010CDTA, KH-8010CLT, KH-8010CDT, KH-8010PR, KH-8010R,KH-8010SR, KH-8010LD, KH-8010SDH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37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HA020033-23038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KCR-303A-2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KCR-303A-3, KCR-303A-33, KCR-303V-2, KCR-303V-3, KCR-303V-33, KCR-303PL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38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HA020033-23009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KH-202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KH-202-1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39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HA020033-23037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KBL25AT-2A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KPB25M, KPB25AT, KPB25EA, KPB30AT, KPB30EA, KPB25EP, KPB30EP, KPB25ER,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KPB30ER, KPB25EM, KPB30M, KPB30EM, KBL25AT-1C, KBL25AT-2C, KBL25AT-3C,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KBL25AT-L2A,KBL25AT-L1C,KBL25AT-L2C,KBL25AT-L3C,KBL25AT-DL, KBL25AP-2A,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KBL25AP-1C, KBL25AP-2C, KBL25AP-3C, KBL25AP-L2A, KBL25AP-L1C, KBL25AP-L2C,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KBL25AP-L3C, KBL25AP-DL, KBL30AT-2A, KBL30AT-1C, KBL30AT-2C, KBL30AT-3C,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KBL30AT-L2A, KBL30AT-L1C, KBL30AT-L2C, KBL30AT-L3C, KBL30AT-DL, KBL30AP-2A,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KBL30AP-1C, KBL30AP-2C, KBL30AP-3C, KBL30AP-L2A, KBL30AP-L1C, KBL30AP-L2C,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KBL30AP-L3C, KBL30AP-DL, KBL25M-2A, KBL25M-1C, KBL25M-2C, KBL25M-3C,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KBL25M-L2A, KBL25M-L1C, KBL25M-L2C, KBL25M-L3C, KBL25M-DL, KBL25MP-2A,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KBL25MP-1C, KBL25MP-2C, KBL25MP-3C, KBL25MP-L2A, KBL25MP-L1C,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KBL25MP-L2C, KBL25MP-L3C, KBL25MP-DL, KBL30M-2A, KBL30M-1C, KBL30M-2C, KBL30M-3C, KBL30M-L2A, KBL30M-L1C, KBL30M-L2C, KBL30M-L3C, KBL30M-DL, KBL30MP-2A, KBL30MP-1C, KBL30MP-2C, KBL30MP-3C, KBL30MP-L2A, 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KBL30MP-L1C, KBL30MP-L2C, KBL30MP-L3C, KBL30MP-DL, KBL25EM-2A, 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KBL25EM-L2A, KBL25EA-2A, KBL25EA-L2A, KBL25EP-2A, KBL25EP-L2A, KBL25EM-1C, KBL25EM-2C, KBL25EM-3C, KBL25EM-L1C, KBL25EM-L2C, KBL25EM-L3C, KBL25EA-1C, KBL25EA-2C, KBL25EA-3C, KBL25EA-L1C, KBL25EA-L2C, KBL25EA-L3C, KBL25EP-1C, KBL25EP-2C, KBL25EP-3C, KBL25EP-L1C, KBL25EP-L2C, KBL25EP-L3C, KBL25ER-2A, KBL25ER-L2A, KBL25ER-1C, KBL25ER-2C, KBL25ER-3C, KBL25ER-L1C, KBL25ER-L2C, KBL25ER-L3C, KBL30EM-2A, KBL30EM-L2A, KBL30EA-2A, KBL30EA-L2A, KBL30EP-2A, KBL30EP-L2A, KBL30EM-1C, KBL30EM-2C, KBL30EM-3C, KBL30EM-L1C,KBL30EM-L2C, KBL30EM-L3C, KBL30EA-1C, KBL30EA-2C, KBL30EA-3C, KBL30EA-L1C, KBL30EA-L2C, KBL30EA-L3C, KBL30EP-1C, KBL30EP-2C, KBL30EP-3C, KBL30EP-L1C, KBL30EP-L2C, KBL30EP-L3C, KBL30ER-2A, KBL30ER-L2A, KBL30ER-1C, KBL30ER-2C, KBL30ER-3C, KBL30ER-L1C, KBL30ER-L2C, KBL30ER-L3C, KH-3071, KH-3081, KH-3071EB, </a:t>
                      </a:r>
                    </a:p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KH-3081EB, KH-3040, KH-3008, KH-3065EB, KH-3066EB, KH-3046ER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21758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3/11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521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6642D-2EEB-A4A0-C493-6B4893EA6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B948AD1-A5DB-ED25-6A76-BF13FDC2AB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242728"/>
              </p:ext>
            </p:extLst>
          </p:nvPr>
        </p:nvGraphicFramePr>
        <p:xfrm>
          <a:off x="288082" y="755998"/>
          <a:ext cx="6768748" cy="7012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No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Rev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39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HA020033-23037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KBL25AT-2A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KBL25M-12A, KBL25M-3A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KBL25M-24A, KBL25M-L12A, KBL25M-L3A,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KBL25M-L24A, KBL25M-L48D, KBL25M-L110D, KBL25M-L125D, KBL25M-L220D,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KBL25MP-12A, KBL25MP-3A, KBL25MP-24A, KBL25MP-L12A, KBL25MP-L3A,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KBL25MP-L24A, KBL25MP-L48D, KBL25MP-L110D, KBL25MP-L125D,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KBL25MP-L220D,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KBL25AT-12A, KBL25AT-3A, KBL25AT-24A, KBL25AT-L12A, KBL25AT-L3A, KBL25AT-L24A, KBL25AT-L48D, KBL25AT-L110D, KBL25AT-L125D,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KBL25AT-L220D,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KBL25AP-12A, KBL25AP-3A, KBL25AP-24A, KBL25AP-L12A, KBL25AP-L3A,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KBL25AP-L24A, KBL25AP-L48D, KBL25AP-L110D, KBL25AP-L125D,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KBL25AP-L220D,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KBL25EA-12A, KBL25EA-3A, KBL25EA-24A, KBL25EA-L12A, KBL25EA-L3A,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KBL25EA-L24A, KBL25EA-L48D, KBL25EA-L110D, KBL25EA-L125D,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KBL25EA-L220D,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KBL25EM-12A, KBL25EM-3A, KBL25EM-24A, KBL25EM-L12A, KBL25EM-L3A,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KBL25EM-L24A, KBL25EM-L48D, KBL25EM-L110D, KBL25EM-L125D,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KBL25EM-L220D,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KBL25ER-12A, KBL25ER-3A, KBL25ER-24A, KBL25ER-L12A, KBL25ER-L3A,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KBL25ER-L24A, KBL25ER-L48D, KBL25ER-L110D, KBL25ER-L125D,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KBL25ER-L220D,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KBL25EP-12A, KBL25EP-3A, KBL25EP-24A, KBL25EP-L12A, KBL25EP-L3A,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KBL25EP-L24A, KBL25EP-L48D, KBL25EP-L110D, KBL25EP-L125D,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KBL25EP-L220D,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KBL30M-12A, KBL30M-3A, KBL30M-24A, KBL30M-L12A, KBL30M-L3A,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KBL30M-L24A, KBL30M-L48D, KBL30M-L110D, KBL30M-L125D, KBL30M-L220D,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KBL30MP-12A, KBL30MP-3A, KBL30MP-24A, KBL30MP-L12A, KBL30MP-L3A,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KBL30MP-L24A, KBL30MP-L48D, KBL30MP-L110D, KBL30MP-L125D,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KBL30MP-L220D,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KBL30AT-12A, KBL30AT-3A, KBL30AT-24A, KBL30AT-L12A, KBL30AT-L3A, KBL30AT-L24A, KBL30AT-L48D, KBL30AT-L110D, KBL30AT-L125D,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KBL30AT-L220D,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KBL30AP-12A, KBL30AP-3A, KBL30AP-24A, KBL30AP-L12A, KBL30AP-L3A,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KBL30AP-L24A, KBL30AP-L48D, KBL30AP-L110D, KBL30AP-L125D,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KBL30AP-L220D,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KBL30EA-12A, KBL30EA-3A, KBL30EA-24A, KBL30EA-L12A, KBL30EA-L3A,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KBL30EA-L24A, KBL30EA-L48D, KBL30EA-L110D, KBL30EA-L125D,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KBL30EA-L220D,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KBL30EM-12A, KBL30EM-3A, KBL30EM-24A, KBL30EM-L12A, KBL30EM-L3A,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KBL30EM-L24A, KBL30EM-L48D, KBL30EM-L110D, KBL30EM-L125D, 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KBL30EM-L220D,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KBL30ER-12A, KBL30ER-3A, KBL30ER-24A, KBL30ER-L12A, KBL30ER-L3A,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KBL30ER-L24A, KBL30ER-L48D, KBL30ER-L110D, KBL30ER-L125D,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KBL30ER-L220D,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KBL30EP-12A, KBL30EP-3A, KBL30EP-24A, KBL30EP-L12A, KBL30EP-L3A,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KBL30EP-L24A, KBL30EP-L48D, KBL30EP-L110D, KBL30EP-L125D,</a:t>
                      </a:r>
                    </a:p>
                    <a:p>
                      <a:pPr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KBL30EP-L220D,</a:t>
                      </a:r>
                    </a:p>
                    <a:p>
                      <a:pPr latinLnBrk="1"/>
                      <a:endParaRPr lang="en-US" altLang="ko-KR" sz="900" b="1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endParaRPr lang="en-US" altLang="ko-KR" sz="900" b="1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0F29643-A701-593B-69C6-0F92D47F4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094166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4/11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300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936665"/>
              </p:ext>
            </p:extLst>
          </p:nvPr>
        </p:nvGraphicFramePr>
        <p:xfrm>
          <a:off x="288082" y="753024"/>
          <a:ext cx="6768748" cy="8246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No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Rev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40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HA020033-23020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KBL25WAT-2A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KBL25WEM-2A, KBL25WEM-L2A, KBL25WEA-2A, KBL25WEA-L2A, KBL25WEP-2A,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KBL25WEP-L2A, KBL25WEM-1C, KBL25WEM-2C, KBL25WEM-3C, KBL25WEM-L1C,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KBL25WEM-L2C, KBL25WEM-L3C</a:t>
                      </a:r>
                      <a:r>
                        <a:rPr lang="en-US" altLang="ko-KR" sz="9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KBL25WEA-1C, KBL25WEA-2C, KBL25WEA-3C,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KBL25WEA-L1C, KBL25WEA-L2C, KBL25WEA-L3C, KBL25WEP-1C, KBL25WEP-2C, KBL25WEP-3C, KBL25WEP-L1C, KBL25WEP-L2C, KBL25WEP-L3C, KBL25WER-2A,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KBL25WER-L2A, KBL25WER-1C, KBL25WER-2C, KBL25WER-3C, KBL25WER-L1C,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KBL25WER-L2C, KBL25WER-L3C, KBL30WEM-2A, KBL30WEM-L2A, KBL30WEA-2A,</a:t>
                      </a:r>
                    </a:p>
                    <a:p>
                      <a:pPr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KBL30WEA-L2A, KBL30WEP-2A, KBL30WEP-L2A, KBL30WEM-1C, KBL30WEM-2C,</a:t>
                      </a:r>
                    </a:p>
                    <a:p>
                      <a:pPr latinLnBrk="1"/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KBL30WEM-3C, KBL30WEM-L1C, KBL30WEM-L2C, KBL30WEM-L3C, KBL30WEA-1C,</a:t>
                      </a:r>
                    </a:p>
                    <a:p>
                      <a:pPr latinLnBrk="1"/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KBL30WEA-2C, KBL30WEA-3C, KBL30WEA-L1C, KBL30WEA-L2C, KBL30WEA-L3C,</a:t>
                      </a:r>
                    </a:p>
                    <a:p>
                      <a:pPr latinLnBrk="1"/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KBL30WEP-1C, KBL30WEP-2C, KBL30WEP-3C, KBL30WEP-L1C, KBL30WEP-L2C,</a:t>
                      </a:r>
                    </a:p>
                    <a:p>
                      <a:pPr latinLnBrk="1"/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KBL30WEP-L3C, KBL30WER-2A, KBL30WER-L2A, KBL30WER-1C, KBL30WER-2C,</a:t>
                      </a:r>
                    </a:p>
                    <a:p>
                      <a:pPr latinLnBrk="1"/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KBL30WER-3C, KBL30WER-L1C, KBL30WER-L2C, KBL30WER-L3C, KPB25WM, KPB25WAT,KPB25WEA, KPB30WAT, KPB30WEA, KPB25WEP, KPB30WEP, KPB25WER, KPB30WER,KPB25WEM, KPB30WM, KPB30WEM</a:t>
                      </a:r>
                      <a:r>
                        <a:rPr lang="pt-BR" altLang="ko-KR" sz="900" dirty="0">
                          <a:solidFill>
                            <a:srgbClr val="FF0000"/>
                          </a:solidFill>
                          <a:latin typeface="+mj-lt"/>
                        </a:rPr>
                        <a:t>, 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KBL25WAT-1C, KBL25WAT-2C, KBL25WAT-3C,KBL25WAT-L2A, KBL25WAT-L1C, KBL25WAT-L2C, KBL25WAT-L3C, KBL25WAT-DL,KBL25WAP-2A, KBL25WAP-1C, KBL25WAP-2C, KBL25WAP-3C, KBL25WAP-L2A,KBL25WAP-L1C, KBL25WAP-L2C, KBL25WAP-L3C, KBL25WAP-DL, KBL30WAT-2A,KBL30WAT-1C, KBL30WAT-2C, KBL30WAT-3C, KBL30WAT-L2A, KBL30WAT-L1C,KBL30WAT-L2C, KBL30WAT-L3C, KBL30WAT-DL,</a:t>
                      </a:r>
                      <a:r>
                        <a:rPr lang="pt-BR" altLang="ko-KR" sz="900" dirty="0">
                          <a:solidFill>
                            <a:srgbClr val="FF0000"/>
                          </a:solidFill>
                          <a:latin typeface="+mj-lt"/>
                        </a:rPr>
                        <a:t> 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KBL30WAP-2A, KBL30WAP-1C,KBL30WAP-2C, KBL30WAP-3C, KBL30WAP-L2A, KBL30WAP-L1C, KBL30WAP-L2C,KBL30WAP-L3C, KBL30WAP-DL,</a:t>
                      </a:r>
                      <a:r>
                        <a:rPr lang="pt-BR" altLang="ko-KR" sz="900" dirty="0">
                          <a:solidFill>
                            <a:srgbClr val="FF0000"/>
                          </a:solidFill>
                          <a:latin typeface="+mj-lt"/>
                        </a:rPr>
                        <a:t> 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KBL25WM-2A, KBL25WM-1C, KBL25WM-2C, KBL25WM-3C,KBL25WM-L2A, KBL25WM-L1C, KBL25WM-L2C, KBL25WM-L3C, KBL25WM-DL, KBL25WMP-2A, KBL25WMP-1C, KBL25WMP-2C, KBL25WMP-3C, KBL25WMP-L2A, KBL25WMP-L1C, KBL25WMP-L2C, KBL25WMP-L3C, KBL25WMP-DL, KBL30WM-2A, KBL30WM-1C, KBL30WM-2C, KBL30WM-3C, KBL30WM-L2A, KBL30WM-L1C, KBL30WM-L2C,KBL30WM-L3C, KBL30WM-DL, KBL30WMP-2A, KBL30WMP-1C, KBL30WMP-2C,KBL30WMP-3C, KBL30WMP-L2A, KBL30WMP-L1C, KBL30WMP-L2C, KBL30WMP-L3C</a:t>
                      </a:r>
                      <a:r>
                        <a:rPr lang="pt-BR" altLang="ko-KR" sz="900" dirty="0">
                          <a:solidFill>
                            <a:srgbClr val="FF0000"/>
                          </a:solidFill>
                          <a:latin typeface="+mj-lt"/>
                        </a:rPr>
                        <a:t>,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KBL30WMP-DL, </a:t>
                      </a:r>
                    </a:p>
                    <a:p>
                      <a:pPr latinLnBrk="1"/>
                      <a:r>
                        <a:rPr lang="pt-BR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KBL25WM-12A, KBL25WM-3A, KBL25WM-24A, KBL25WM-L12A, KBL25WM-L3A,</a:t>
                      </a:r>
                    </a:p>
                    <a:p>
                      <a:pPr latinLnBrk="1"/>
                      <a:r>
                        <a:rPr lang="pt-BR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KBL25WM-L24A, KBL25WM-L48D, KBL25WM-L110D, KBL25WM-L125D, KBL25WM-L220D, </a:t>
                      </a:r>
                    </a:p>
                    <a:p>
                      <a:pPr latinLnBrk="1"/>
                      <a:r>
                        <a:rPr lang="pt-BR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KBL25WMP-12A, </a:t>
                      </a:r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KBL25WMP-3A, KBL25WMP-24A, KBL25WMP-L12A, KBL25WMP-L3A, KBL25WMP-L24A, KBL25WMP-L48D, KBL25WMP-L110D, KBL25WMP-L125D, KBL25WMP-L220D,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KBL25WAT-12A,</a:t>
                      </a:r>
                      <a:endParaRPr lang="pt-BR" altLang="ko-KR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KBL25WAT-3A, KBL25WAT-24A, KBL25WAT-L12A, KBL25WAT-L3A,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KBL25WAT-L24A, KBL25WAT-L48D, KBL25WAT-L110D, KBL25WAT-L125D, KBL25WAT-L220D,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KBL25WAP-12A, KBL25WAP-3A, KBL25WAP-24A,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KBL25WAP-L12A, KBL25WAP-L3A,KBL25WAP-L24A, KBL25WAP-L48D, KBL25WAP-L110D, KBL25WAP-L125D, KBL25WAP-L220D,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KBL25WEA-12A,KBL25WEA-3A, KBL25WEA-24A, KBL25WEA-L12A,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KBL25WEA-L3A,KBL25WEA-L24A, KBL25WEA-L48D, KBL25WEA-L110D, KBL25WEA-L125D, KBL25WEA-L220D,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KBL25WEM-12A,KBL25WEM-3A, KBL25WEM-24A, KBL25WEM-L12A,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KBL25WEM-L3A, KBL25WEM-L24A, KBL25WEM-L48D, KBL25WEM-L110D, KBL25WEM-L125D, KBL25WEM-L220D,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KBL25WER-12A,KBL25WER-3A, KBL25WER-24A, KBL25WER-L12A,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KBL25WER-L3A,KBL25WER-L24A, KBL25WER-L48D, KBL25WER-L110D, KBL25WER-L125D, KBL25WER-L220D,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KBL25WEP-12A, KBL25WEP-3A, KBL25WEP-24A,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KBL25WEP-L12A, KBL25WEP-L3A, KBL25WEP-L24A, KBL25WEP-L48D, KBL25WEP-L110D, KBL25WEP-L125D, KBL25WEP-L220D,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KBL30WM-12A, KBL30WM-3A, KBL30WM-24A, KBL30WM-L12A,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KBL30WM-L3A, KBL30WM-L24A, KBL30WM-L48D, KBL30WM-L110D,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KBL30WM-L125D, KBL30WM-L220D, 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190541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5/11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3476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72AB6-F533-09A1-1D09-9F47DBE959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582355B4-2ABB-FE99-F2D4-6257530812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594254"/>
              </p:ext>
            </p:extLst>
          </p:nvPr>
        </p:nvGraphicFramePr>
        <p:xfrm>
          <a:off x="288082" y="755998"/>
          <a:ext cx="6768748" cy="8528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No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Rev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40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HA020033-23020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KBL25WAT-2A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KBL30WMP-12A, KBL30WMP-3A, KBL30WMP-24A, KBL30WMP-L12A, KBL30WMP-L3A, KBL30WMP-L24A, KBL30WMP-L48D, KBL30WMP-L110D, KBL30WMP-L125D, KBL30WMP-L220D,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KBL30WAT-12A,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KBL30WAT-3A, KBL30WAT-24A, KBL30WAT-L12A, KBL30WAT-L3A,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KBL30WAT-L24A, KBL30WAT-L48D, KBL30WAT-L110D, KBL30WAT-L125D, KBL30WAT-L220D,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KBL30WAP-12A, KBL30WAP-3A, KBL30WAP-24A,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KBL30WAP-L12A, KBL30WAP-L3A,KBL30WAP-L24A, KBL30WAP-L48D, KBL30WAP-L110D, KBL30WAP-L125D, KBL30WAP-L220D,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KBL30WEA-L12A, KBL30WEA-L3A, KBL30WEA-L24A, KBL30WEA-L48D, KBL30WEA-L110D, KBL30WEA-L125D, KBL30WEA-L220D, </a:t>
                      </a:r>
                    </a:p>
                    <a:p>
                      <a:pPr latinLnBrk="1"/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KBL30WEM-12A, KBL30WEM-3A, KBL30WEM-24A, KBL30WEM-L12A, KBL30WEM-L3A, KBL30WEM-L24A, KBL30WEM-L48D, KBL30WEM-L110D, KBL30WEM-L125D, KBL30WEM-L220D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KBL30WER-12A, KBL30WER-3A, KBL30WER-24A, KBL30WER-L12A, 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KBL30WER-L3A, KBL30WER-L24A, KBL30WER-L48D, KBL30WER-L110D, KBL30WER-L125D, KBL30WER-L220D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KBL30WEP-12A, KBL30WEP-3A, KBL30WEP-24A, KBL30WEP-L12A, 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KBL30WEP-L3A, KBL30WEP-L24A, KBL30WEP-L48D, KBL30WEP-L110D, KBL30WEP-L125D, KBL30WEP-L220D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41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HA020033-23021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KBL16M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KPB16M, KPB16AT, KPB160M, KPB160AT, KPB161M, KPB161AT, KPB16SM, KPB16SAT,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KPB16RM, KPB16RAT, KSL16S2, KSL16S3, KSL16SS2, KSL16SS3, KSL16RS2, KSL16RS3,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KSL16K2, KSL16K3, KSL16SK2, KSL16SK3, KSL16RK2, KSL16RK3, KBL16ML, KBL16AT,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KBL16ATL, KBL160M, KBL160ML, KBL160AT, KBL160ATL, KBL161M, KBL161ML, KBL161AT,KBL161ATL, KBL16SM, KBL16SML, KBL16SAT, KBL16SATL, KBL16RM, KBL16RML, KBL16RAT,KBL16RATL, KSL16S2F, KSL16S2L, KSL16S3F, KSL16S3L, KSL16SS2F, KSL16SS2L,KSL16SS3F, KSL16SS3L, KSL16RS2F, KSL16RS2L, KSL16RS3F, KSL16RS3L, KEPB16ER,KEBL16ER, KEBL16ERL, KSL16AS2, KSL16SAS2, KSL16RAS2, KSL16AS3, KSL16SAS3,KSL16RAS3, KSL16AK2, KSL16SAK2, KSL16RAK2, KSL16AK3, KSL16SAK3, KSL16RAK3,KSL16AS2L, KSL16SAS2L, KSL16RAS2L, KSL16AS3L, KSL16SAS3L, KSL16RAS3L,KSL16AS2F KSL16SAS2F, KSL16RAS2F, KSL16AS3F, KSL16SAS3F, KSL16RAS3, NF22-BM3CG1,NF22-BM3CG2, NF22-BM3CR1, NF22-BM3CR2, NF22-BM3CY1, NF22-BM3CY2,NF22-BM2CG1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NF22-BM2CG2, NF22-BM2CR1, NF22-BM2CR2,NF22-BM2CY1,NF22-BM2CY2, NF22-BM1CG1, NF22-BM1CG2,NF22-BM1CR1, NF22-BM1CR2, NF22-BM1CY1 NF22-BM1CY2, NF22-BA3CG1, NF22-BA3CG2, NF22-BA3CR1, NF22-BA3CR2 NF22-BA3CY1, NF22-BA3CY2, NF22-BA2CG1, NF22-BA2CG2,NF22-BA2CR1, NF22-BA2CR2, NF22-BA2CY1, NF22-BA2CY2, NF22-BA1CG1,NF22-BA1CG2, NF22-BA1CR1, NF22-BA1CR2, NF22-BA1CY1, NF22-BA1CY2, NF22-PAG1,NF22-PAG2, NF22-PAR1, NF22-PAR2, NF22-PAY1, NF22-PAY2, NF22-PMG1, NF22-PMG2,NF22-PMR1, NF22-PMR2, NF22-PMY1, NF22-PMY2  ,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KEPB160ERS, KEPB160ER</a:t>
                      </a:r>
                      <a:r>
                        <a:rPr lang="en-US" altLang="ko-KR" sz="900" b="1" dirty="0">
                          <a:solidFill>
                            <a:srgbClr val="0033CC"/>
                          </a:solidFill>
                          <a:latin typeface="+mj-lt"/>
                        </a:rPr>
                        <a:t>,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lt"/>
                        </a:rPr>
                        <a:t>KSL16RAS3F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42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HA020033-23019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KLCA12-LE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KLCA2, KLCA2-LE, KLCA2-LD, KLCA2-2, KLCA2-2-LE, KLCA2-2-LD, KLCA12,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KLCA12-LD, KLCA12-2, KLCA12-2-LE, KLCA12-2-LD, KLCL, KLCL-LE, KLCL-LD,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KLCL-2, KLCL-2-LE, KLCL-2-LD, KLCA32-41, KLCA32-41-LE, KLCA32-41-LD,</a:t>
                      </a:r>
                    </a:p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KLCA32-42, KLCA32-42-LE, KLCA32-42-LD, KLCA32-43, KLCA32-43-LE, KLCA32-43-LD,KLCA32-44, KLCA32-44-LE, KLCA32-44-LD, KLD, KLD-LE,KLD-LD, KLD2, KLD2-LE,KLD2-LD, KLD28, KLD28-LE, KLD28-LD, KLD3, KLD3-LE, KLD3-LD, KLSD2, KSLD2-LE, KLSD2-LD, KLNJ, KLNJ-LE, KLNJ-LD, KLNJ-A2, KLNJ-A2-LE, KLNJ-A2-LD, KH-9010-MT,KH-9010-MT B, KLCA2-RP, KLCA2-RPLE, KLCA2-RPLD, KLCA2-2-RP, KLCA2-2-RPLE, KLCA2-2-RPLD, KLCA12-2-RP, KLCA12-2-RPLE, KLCA12-2-RPLD, KLCL-RP, KLCL-RPLE, KLCL-RPLD, KLCL-2-RP, KLCL-2-RPLE, KLCL-2-RPLD, KLCA32-41-RP,KLCA32-41-RPLE, KLCA32-41-RPLD, KLCA32-42-RP, KLCA32-42-RPLE, KLCA32-42-RPLD KLCA32-43-RP, KLCA32-43-RPLE, KLCA32-43-RPLD, KLCA32-44-RP, KLCA32-44-RPLE, KLCA32-44-RPLD, KLD-RP, KLD-RPLE, KLD-RPLD, KLD2-RP, KLD2-RPLE, KLD2-RPLD, KLD28-RP, KLD28-RPLE, KLD28-RPLD, KLD3-RP, KLD3-RPLE, KLD3-RPLD, KLSD2-RP, KLSD2-RPLE, KLSD2-RPLD, KLNJ-RP, KLNJ-RPLE, KLNJ-RPLD, KLNJ-A2-RP, KLNJ-A2-RPLE, KLNJ-A2-RPLD, KLCA2-P1, KLCA2-P1LE, KLCA2-P1LD, KLCA2-2-P1, KLCA2-2-P1LE, 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8AD2F684-37B5-9233-1AFA-6D5B059D20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793472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6/11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0878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288674"/>
              </p:ext>
            </p:extLst>
          </p:nvPr>
        </p:nvGraphicFramePr>
        <p:xfrm>
          <a:off x="288082" y="755998"/>
          <a:ext cx="6768748" cy="9080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No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j-lt"/>
                        </a:rPr>
                        <a:t>Rev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j-lt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j-lt"/>
                        </a:rPr>
                        <a:t>42</a:t>
                      </a:r>
                      <a:endParaRPr lang="ko-KR" altLang="en-US" sz="900" dirty="0"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HA020033-23019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latin typeface="+mj-lt"/>
                        </a:rPr>
                        <a:t>KLCA12-LE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KLCA2-2-P1LD, KLCA12-P1,KLCA12-P1LE, KLCA12-P1LD, KLCA12-2-P1,KLCA12-2-P1LE, KLCA12-2-P1LD, KLCL-P1, KLCL-P1LE, KLCL-P1LD, KLCL-2-P1,KLCL-2-P1LE, KLCL-2-P1LD, KLCA32-41-P1, KLCA32-41-P1LE, KLCA32-41-P1LD, KLCA32-42-P1, KLCA32-42-P1LE, KLCA32-42-P1LD, KLCA32-43-P1, KLCA32-43-P1LE, KLCA32-43-P1LD, KLCA32-44-P1, KLCA32-44-P1LE, KLCA32-44-P1LD, KLD-P1, KLD-P1LE, KLD-P1LD, KLD2-P1, KLD2-P1LE, KLD2-P1LD, KLD28-P1, KLD28-P1LE, KLD28-P1LD, KLD3-P1, KLD3-P1LE, KLD3-P1LD, KLSD2-P1, KLDS2-P1LE, KLSD2-P1LD,KLNJ-P1, KLNJ-P1LE, KLNJ-P1LD, KLNJ-A2-P1, KLNJ-A2-P1LE, KLNJ-A2-P1LD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43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HA020033-23006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KSC 22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KSC-25,KSC-30,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KSC-25N, KSC-25NR, KSC-22R, KSC-25R, KSC-30R, KC-4, KC-4R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KC-6, KC-6R,22K, KSC-25K, KSC-30K, KSC-22KN, KSC-25KN, KSC-22KM, KSC-25KM,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KSC-30KM, KSC-22KR, KSC-25KR, KSC-30KR, KSC-22KNR, KSC-25KNR, KSC-22KMR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KSC-25KMR, KSC-30KMR</a:t>
                      </a:r>
                      <a:endParaRPr lang="en-US" altLang="ko-KR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513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44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HA020033-23004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NF30-BM2AZ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NF30-BA1AZ, NF30-BA1CZ, NF30-BA2AZ, NF30-BA2CZ, NF30-BA3CZ, NF30-BM1AZ, NF30-BM1CZ, NF30-BM2CZ, NF30-BM3CZ, NF30-K2KZ, NF30-K3KZ,NF30-K3RKZ, NF30-KA2KZ, NF30-KA3KZ, NF30-PAZ, NF30-PMZ, NF30-S2LZ,NF30-S2SZ, NF30-S3LZ, NF30-S3RLZ, NF30-S3RSZ, NF30-S3SZ, NF30-SA2LZ,NF30-SA2SZ, NF30-SA3LZ, NF30-SA3SZ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45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HA020033-23003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KSG-22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KSG-25,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KSG-30, KSG-25N, KSG-25NR, KSG-22R, KSG-25R, KSG-30R, KG-4, KG-4R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KG-6,</a:t>
                      </a:r>
                      <a:r>
                        <a:rPr lang="en-US" altLang="ko-KR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KG-6R,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KSG-22K, KSG-25K, KSG-30K, KSG-22KN, KSG-25KN, KSG-30KN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KSG-22KM, KSG-25KM, 30KM, KSG-22KR, KSG-25KR, KSG-30KR, KSG-22KNR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KSG-25KNR, KSG-22KMR, KSG-25KMR, KSG-30KMR,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KG-A,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KG-AR, KG-4C, KG-4CL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KG-43M,,KG-46M,K,G-49M, KG-6C, KG-6CL, KG-63M, KG-66M, KG-69M, KG-6SR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KG-6SCL, KG-AC, KG-ACL, KG-A3M, KG-A6M, KG-A9M, KG-24D, KG-24DR, KG-24DC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KG-24DCL, KG-24D3M, KG-24D6M, KG-24D9M, KG-24DT, KG-24DTR, KG-24DTC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KG-24DTCL, KG-24DT3M, KG-24DT6M, KG-24DT9M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7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46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HA020033-23002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KH-2201SL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KH-2501SL, KH-3001SL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12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j-lt"/>
                        </a:rPr>
                        <a:t>47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HA020033-23001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NS22-BA-L2AL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NS22-BA-L1AL, NS22-BA-L1C, NS22-BA-L2C,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NS22-BA-L3C,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NS22-BA-1C,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NS22-BA-2C,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NS22-BA-3C, NS22-BM-L1AL, NS22-BM-L2AL, NS22-BM-L1C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NS22-BM-L2C,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NS22-BM-L3C, NS22-BM-1C,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NS22-BM-2C,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NS22-BM-3C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NS22-PA,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NS22-PM,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NS22-DM-L1AL, NS22-DM-L2AL, NS22-DM-L1C, NS22-DM-L2C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NS22-DM-L3C, NS22-DM-1C, NS22-DM-2C,</a:t>
                      </a:r>
                      <a:r>
                        <a:rPr lang="en-US" altLang="ko-KR" sz="900" b="0" u="non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u="non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NS22-DM-3C, NS22-DM, </a:t>
                      </a: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NS22-PER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ko-KR" sz="900" b="0" u="non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NS22-BER-L1AL, NS22-BER-L2AL, NS22-BER-1C, NS22-BER-2C, NS22-BER-3C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ko-KR" sz="900" b="0" u="non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NS22-BER-L1C, NS22-BER-L2C, NS22-BER-L3C, NS22-PEM6, NS22-BEM-L1AL, 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ko-KR" sz="900" b="0" u="non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NS22-BEM-L2AL, NS22-BEM-1C, NS22-BEM-2C, NS22-BEM-3C, NS22-BEM-L1C,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ko-KR" sz="900" b="0" u="non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NS22-BEM-L2C, NS22-BEM-L3C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036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lt"/>
                        </a:rPr>
                        <a:t>48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HA020033-23022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NS22-S2-L2AL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NS22-S2-L1AL, NS22-S2-L1C, NS22-S2-L2C, NS22-S2-L3C, NS22-S2-1C,</a:t>
                      </a:r>
                      <a:endParaRPr lang="ko-KR" sz="9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NS22-S2-2C, NS22-S2-3C, NS22-S3-L1AL, NS22-S3-L2AL, NS22-S3-L1C,</a:t>
                      </a:r>
                      <a:endParaRPr lang="ko-KR" sz="9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NS22-S3-L2C, NS22-S3-L3C,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NS22-S3-1C, NS22-S3-2C, NS22-S3-3C, NS22-SA2-L1AL, NS22-SA2-L2AL, NS22-SA2-L1C, NS22-SA2-L2C, NS22-SA2-L3C, NS22-SA2-1C,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NS22-SA2-2C, NS22-SA2-3C, NS22-SA3-L1AL, NS22-SA3-L2AL, NS22-SA3-L1C,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NS22-SA3-L2C, NS22-SA3-L3C, NS22-SA3-1C, NS22-SA3-2C, NS22-SA3-3C, 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NS22-S3R-L1AL, NS22-S3R-L2AL, NS22-S3R-L1C, NS22-S3R-L2C, NS22-S3R-L3C,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굴림"/>
                        </a:rPr>
                        <a:t> NS22-S3R-1C, NS22-S3R-2C, NS22-S3R-3C, NS22-SL2-L1AL, NS22-SL2-L2AL,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굴림"/>
                        </a:rPr>
                        <a:t>NS22-SL2-L1C, NS22-SL2-L2C, NS22-SL2-L3C, NS22-SL2-1C, NS22-SL2-2C,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굴림"/>
                        </a:rPr>
                        <a:t>NS22-SL2-3C, NS22-SL3-L1AL, NS22-SL3-L2AL, NS22-SL3-L1C, NS22-SL3-L2C, </a:t>
                      </a:r>
                    </a:p>
                    <a:p>
                      <a:pPr marL="0" marR="0" lvl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굴림"/>
                        </a:rPr>
                        <a:t>NS22-SL3-L3C, NS22-SL3-1C, NS22-SL3-2C, NS22-SL3-3C, NS22-SLA2-L1AL,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굴림"/>
                        </a:rPr>
                        <a:t>NS22-SLA2-L2AL, NS22-SLA2-L1C, NS22-SLA2-L2C, NS22-SLA2-L3C,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NS22-SLA2-1C,</a:t>
                      </a:r>
                      <a:endParaRPr lang="ko-KR" altLang="ko-KR" sz="9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NS22-SLA2-2C, NS22-SLA2-3C, NS22-SLA3-L1AL, NS22-SLA3-L2AL, NS22-SLA3-L1C,</a:t>
                      </a:r>
                      <a:endParaRPr lang="ko-KR" altLang="ko-KR" sz="9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NS22-SLA3-L2C, NS22-SLA3-L3C, NS22-SLA3-1C, NS22-SLA3-2C, NS22-SLA3-3C,</a:t>
                      </a:r>
                      <a:endParaRPr lang="ko-KR" altLang="ko-KR" sz="9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NS22-SL3R-L1AL, NS22-SL3R-L2AL, NS22-SL3R-L1C, NS22-SL3R-L2C, NS22-SL3R-L3C, NS22-SL3R-1C, NS22-SL3R-2C, NS22-SL3R-3C, NS22-S2, NS22-S3, NS22-SA2,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NS22-SA3, NS22-SA3R, NS22-SL2, NS22-SL3, NS22-SLA2, NS22-SLA3, NS22-SLA3R, NS22-K2, NS22-K3, NS22-KA2, NS22-KA3, NS22-K3R, NS22-S3R, NS22-SL3R</a:t>
                      </a:r>
                      <a:endParaRPr lang="ko-KR" altLang="ko-KR" sz="9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473359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7/11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597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904778"/>
              </p:ext>
            </p:extLst>
          </p:nvPr>
        </p:nvGraphicFramePr>
        <p:xfrm>
          <a:off x="288082" y="683990"/>
          <a:ext cx="6768748" cy="9669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No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Rev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34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49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HA020033-23023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KSL25WS2-L2A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조광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type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[2018.08.24]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KSL25WS2-L1A, KSL25WS3-L1A,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KSL25WAS2-L1A, KSL25WAS3-L1A,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KSL25WRS3-L1A, KSL25WS3-L2A, KSL25WAS2-L2A, KSL25WAS3-L2A</a:t>
                      </a:r>
                      <a:endParaRPr lang="ko-KR" sz="9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바탕"/>
                      </a:endParaRP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KSL25WRS3-L2A, KSL25WS2-L3A, KSL25WS3-L3A, KSL25WAS2-L3A</a:t>
                      </a:r>
                      <a:endParaRPr lang="ko-KR" sz="9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바탕"/>
                      </a:endParaRP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KSL25WAS3-L3A,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KSL25WRS3-L3A, KSL25WS2-L1C, KSL25WS3-L1C,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KSL25WAS2-L1C, KSL25WAS3-L1C, KSL25WRS3-L1C, KSL25WS2-L2C,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KSL25WS3-L2C,KSL25WAS2-L2C, KSL25WAS3-L2C, KSL25WRS3-L2C,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KSL25WS2-L3C, KSL25WS3-L3C, KSL25WAS2-L3C, KSL25WAS3-L3C,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KSL25WRS3-L3C, KSL30WS2-L1A, KSL30WS3-L1A, KSL30WAS2-L1A,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KSL30WAS3-L1A, KSL30WRS3-L1A, KSL30WS2-L2A, KSL30WS3-L2A,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KSL30WAS2-L2A, KSL30WAS3-L2A, KSL30WRS3-L2A, KSL30WS2-L3A,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KSL30WS3-L3A, KSL30WAS2-L3A, KSL30WAS3-L3A, KSL30WRS3-L3A,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KSL30WS2-L1C, KSL30WS3-L1C, KSL30WAS2-L1C, KSL30WAS3-L1C,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KSL30WRS3-L1C, KSL30WS2-L2C, KSL30WS3-L2C, KSL30WAS2-L2C,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KSL30WAS3-L2C, KSL30WRS3-L2C, KSL30WS2-L3C, KSL30WS3-L3C,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KSL30WAS2-L3C, KSL30WAS3-L3C, KSL30WRS3-L3C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NF25G-S2, NF25G-S3, NF25G-SA2, NF25G-SA3, NF25G-S3R, NF25GW-S2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NF25GW-S3, NF25GW-SA2, NF25GW-SA3, NF25GW-S3R, NF25G-S21C,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NF25G-S31C, NF25G-SA21C, NF25G-SA31C, NF25G-S3R1C, NF25GW-S21C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NF25GW-S31C, NF25GW-SA21C, NF25GW-SA31C, NF25GW-S3R1C, NF25G-S22C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NF25G-S32C, NF25G-SA22C, NF25G-SA32C, NF25G-S3R2C, NF25GW-S22C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NF25GW-S32C, NF25GW-SA22C, NF25GW-SA32C, NF25GW-S3R2C, NF25G-S23C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NF25G-S33C, NF25G-SA23C, NF25G-SA33C, NF25G-S3R3C, NF25GW-S23C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NF25GW-S33C, NF25GW-SA23C, NF25GW-SA33C, NF25GW-S3R3C, </a:t>
                      </a: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NF25G-S21A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NF25G-S31A, NF25G-SA21A, NF25G-SA31A, NF25G-S3R1A, NF25GW-S21A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NF25GW-S31A, NF25GW-SA21A, NF25GW-SA31A, NF25GW-S3R1A, NF25G-S22A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NF25G-S32A, NF25G-SA22A, NF25G-SA32A, NF25G-S3R2A, NF25GW-S22A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NF25GW-S32A, NF25GW-SA22A, NF25GW-SA32A, NF25GW-S3R2A, NF30G-S2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NF30G-S3, NF30G-SA2, NF30G-SA3, NF30G-S3R, NF30GW-S2, NF30GW-S3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NF30GW-SA2, NF30GW-SA3, NF30GW-S3R, NF30G-S21C, NF30G-S31C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NF30G-SA21C, NF30G-SA31C, NF30G-S3R1C, NF30GW-S21C, NF30GW-S31C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NF30GW-SA21C, NF30GW-SA31C, NF30GW-S3R1C, NF30G-S22C, NF30G-S32C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NF30G-SA22C, NF30G-SA32C, NF30G-S3R2C, NF30GW-S22C, NF30GW-S32C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NF30GW-SA22C, NF30GW-SA32C, NF30GW-S3R2C, NF30G-S23C, NF30G-S33C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NF30G-SA23C, NF30G-SA33C, NF30G-S3R3C, NF30GW-S23C, NF30GW-S33C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NF30GW-SA23C, NF30GW-SA33C, NF30GW-S3R3C, NF30G-S21A, NF30G-S31A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NF30G-SA21A, NF30G-SA31A, NF30G-S3R1A, NF30GW-S21A, NF30GW-S31A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NF30GW-SA21A, NF30GW-SA31A, NF30GW-S3R1A, NF30G-S22A, NF30G-S32A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NF30G-SA22A, NF30G-SA32A, NF30G-S3R2A, NF30GW-S22A, NF30GW-S32A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NF30GW-SA22A, NF30GW-SA32A, NF30GW-S3R2A, NF25-K2, NF25-K3, NF25-KA2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NF25-KA3, NF25-K3R, NF25W-K2, NF25W-K3, NF25W-KA2, NF25W-KA3,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NF25W-K3R, NF30-K2, NF30-K3, NF30-KA2, NF30-KA3, NF30-K3R, NF30W-K2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NF30W-K3, NF30W-KA2, NF30W-KA3, NF30W-K3R, NF25G-K2, NF25G-K3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NF25G-KA2, NF25G-KA3, NF25G-K3R, NF25GW-K2, NF25GW-K3, 1NF25GW-KA2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NF25GW-KA3, NF25GW-K3R, NF30G-K2, NF30G-K3, NF30G-KA2, NF30G-KA3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t-BR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NF30G-K3R, NF30GW-K2, NF30GW-K3, NF30GW-KA2, NF30GW-KA3,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NF30GW-K3R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NF25-S2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NF25-S3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NF25-SA2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NF25-SA3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NF25-S3R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NF25W-S2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NF25W-S3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NF25W-SA2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NF25W-SA3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NF25W-S3R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NF25-S21C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NF25-S31C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NF25-SA21C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NF25-SA31C, NF25-S3R1C, NF25W-S21C, NF25W-S31C, NF25W-SA21C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NF25W-SA31C, NF25W-S3R1C, NF25-S22C, NF25-S32C, NF25-SA22C, NF25-SA32C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NF25-S3R2C,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NF25W-S22C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NF25W-S32C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NF25W-SA22C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NF25W-SA32C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NF25W-S3R2C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NF25-S33C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NF25-SA23C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NF25-SA33C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NF25-S3R3C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NF25W-S33C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NF25W-SA23C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NF25W-SA33C, NF25W-S3R3C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NF25-S21A, NF25-S31A, NF25-SA21A, NF25-SA31A, NF25-S3R1A, NF25W-S21A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NF25W-S31A, NF25W-SA21A, NF25W-SA31A, NF25W-S3R1A, NF25-S22A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NF25-SA22A, NF25-SA32A, NF25-S3R2A, NF25W-S22A, NF25W-S32A, 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NF25W-SA22A, NF25W-SA32A, NF25W-S3R2A, NF30-S2, NF30-S3, NF30-SA2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NF30-SA3, NF30-S3R, NF30W-S2, 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294089"/>
              </p:ext>
            </p:extLst>
          </p:nvPr>
        </p:nvGraphicFramePr>
        <p:xfrm>
          <a:off x="288082" y="323950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8/11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3050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813352"/>
              </p:ext>
            </p:extLst>
          </p:nvPr>
        </p:nvGraphicFramePr>
        <p:xfrm>
          <a:off x="288082" y="755998"/>
          <a:ext cx="6768748" cy="94032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No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Rev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343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49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HA020033-23023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KSL25WS2-L2A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조광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type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NF30W-SA2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NF30W-SA3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NF30W-S3R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NF30-S21C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NF30-S31C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NF30-SA21C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NF30-SA31C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NF30-S3R1C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NF30W-S21C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NF30W-S31C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NF30W-SA21C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NF30W-SA31C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NF30W-S3R1C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NF30-S22C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NF30-S32C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NF30-SA22C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NF30-SA32C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NF30-S3R2C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NF30W-S22C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NF30W-S32C</a:t>
                      </a:r>
                      <a:endParaRPr lang="en-US" altLang="ko-KR" sz="9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NF30W-SA22C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NF30W-SA32C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NF30W-S3R2C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NF30-SA33C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NF30-S3R3C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NF30W-S33C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NF30W-SA23C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NF30W-SA33C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NF30W-S3R3C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NF30-S21A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NF30-S31A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NF30-SA21A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NF30-SA31A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NF30-S3R1A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NF30W-S21A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NF30W-S31A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pl-PL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NF30W-SA21A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NF30W-SA31A, NF30W-S3R1A, NF30-S22A, NF30-S32A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NF30-SA22A, NF30-SA32A, NF30-S3R2A, NF30W-S22A, NF30W-S32A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NF30W-SA22A, NF30W-SA32A, NF30W-S3R2A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415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50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HA020033-23024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KEPB22ERS</a:t>
                      </a:r>
                    </a:p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KEPB22ERD, KEPB22ERK, KEPB22ERKS, KEPB25ER, KEPB25ERS, KEPB25ERK,</a:t>
                      </a:r>
                    </a:p>
                    <a:p>
                      <a:pPr marL="69850" algn="l" latinLnBrk="0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KEPB25ERKS, KEPB30ER, KEPB30ERS, KEPB30ERK, KEPB30ERKS,</a:t>
                      </a:r>
                      <a:r>
                        <a:rPr lang="en-US" altLang="ko-KR" sz="900" b="1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KEPB22ER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542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HA020033-23025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NS22-S2-L5A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트랜스 타입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 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NS22-S2-L1A, NS22-S2-L12A, NS22-S2-L2A,NS22-S2-L3A, NS22-S2-L4A,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  NS22-S2-L1D, NS22-S2-L2D, NS22-S2-L12D, NS22-S2-L3D, NS22-S2-L4D,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  NS22-S2-1A, NS22-S2-12A, NS22-S2-2A, NS22-S2-3A, NS22-S2-4A, NS22-S2-5A,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  NS22-S3-L1A, NS22-S3-L12A,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NS22-S3-L2A, NS22-S3-L3A, ,NS22-S3-L4A,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  NS22-S3-L5A, NS22-S3-L1D, NS22-S3-L2D,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NS22-S3-L12D, NS22-S3-L3D,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NS22-S3-L4D, NS22-S3-1A, NS22-S3-12A, NS22-S3-2A, NS22-S3-3A, NS22-S3-4A,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NS22-S3-5A, NS22-SA2-L1A, NS22-SA2-L12A, NS22-SA2-L2A, NS22-SA2-L3A,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NS22-SA2-L4A, NS22-SA2-L5A, NS22-SA2-L1D, NS22-SA2-L2D, NS22-SA2-L12D,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NS22-SA2-L3D, NS22-SA2-L4D, NS22-SA2-1A, NS22-SA2-12A, NS22-SA2-2A,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NS22-SA2-3A,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NS22-SA2-4A, NS22-SA2-5A, NS22-SA3-L1A, NS22-SA3-L12A,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NS22-SA3-L2A, NS22-SA3-L3A, NS22-SA3-L4A, NS22-SA3-L5A, NS22-SA3-L1D,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NS22-SA3-L2D, NS22-SA3-L12D, NS22-SA3-L3D, NS22-SA3-L4D, NS22-SA3-1A,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NS22-SA3-12A, NS22-SA3-2A, NS22-SA3-3A, NS22-SA3-4A, NS22-SA3-5A,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NS22-S3R-L1A, NS22-S3R-L12A, NS22-S3R-L2A, NS22-S3R-L3A, NS22-S3R-L4A,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NS22-S3R-L5A, NS22-S3R-L1D, NS22-S3R-L2D, NS22-S3R-L12D, NS22-S3R-L3D,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NS22-S3R-L4D, NS22-S3R-1A, NS22-S3R-12A, NS22-S3R-2A, NS22-S3R-3A,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NS22-S3R-4A, NS22-S3R-5A, NS22-SL2-L1A, NS22-SL2-L12A, NS22-SL2-L2A,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NS22-SL2-L3A, NS22-SL2-L4A, NS22-SL2-L5A, NS22-SL2-L1D, NS22-SL2-L2D,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NS22-SL2-L12D, NS22-SL2-L3D, NS22-SL2-L4D, NS22-SL2-1A,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NS22-SL2-12A,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NS22-SL2-2A, NS22-SL2-3A, NS22-SL2-4A, NS22-SL2-5A, NS22-SL3-L1A,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NS22-SL3-L12A, NS22-SL3-L2A, NS22-SL3-L3A, NS22-SL3-L4A, NS22-SL3-L5A,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NS22-SL3-L1D,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NS22-SL3-L2D, NS22-SL3-L12D, NS22-SL3-L3D, NS22-SL3-L4D,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NS22-SL3-1A, NS22-SL3-12A, NS22-SL3-2A, NS22-SL3-3A, NS22-SL3-4A,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NS22-SL3-5A, NS22-SLA2-L1A, NS22-SLA2-L12A, NS22-SLA2-L2A, NS22-SLA2-L3A,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NS22-SLA2-L3A, NS22-SLA2-L4A, NS22-SLA2-L5A, NS22-SLA2-L1D, NS22-SLA2-L2D,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NS22-SLA2-L12D, NS22-SLA2-L3D, NS22-SLA2-L4D, NS22-SLA2-1A,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NS22-SLA2-12A, NS22-SLA2-2A, NS22-SLA2-3A, NS22-SLA2-4A,                     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NS22-SLA2-5A, NS22-SLA3-L1A, NS22-SLA3-L12A, NS22-SAL3-L2A,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NS22-SAL3-L3A, NS22-SAL3-L4A, NS22-SAL3-L5A, NS22-SAL3-L1D,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NS22-SLA3-L12D, NS22-SAL3-L2D, NS22-SAL3-L3D, NS22-SAL3-L4D,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NS22-SLA3-1A, NS22-SLA3-12A, NS22-SLA3-2A, NS22-SLA3-3A,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NS22-SLA3-4A, NS22-SLA3-5A, NS22-SL3R-L1A,   NS22-SL3R-L12A,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NS22-SL3R-L2A, NS22-SL3R-L3A, 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NS22-SL3R-L4A, NS22-SL3R-L5A, 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NS22-SL3R-L1D, NS22-SL3R-L2D, NS22-SL3R-L12D, NS22-SL3R-L3D,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NS22-SL3R-L4D,   NS22-SL3R-1ANS22-SL3R-12A, NS22-SL3R-2A,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NS22-SL3R-3A, NS22-SL3R-4A,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NS22-SL3R-5A, 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NS22-S2-L24A, NS22-S3-L24A</a:t>
                      </a:r>
                      <a:endParaRPr lang="en-US" altLang="ko-KR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NS22-SA2-L24A, NS22-SA3-L24A, NS22-S3R-L24A, NS22-S2-24A, NS22-S3-24A,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NS22-SA2-24A, NS22-SA3-24A,</a:t>
                      </a:r>
                      <a:r>
                        <a:rPr lang="pt-BR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NS22-S3R-24A,  NS22-SL2-L24A, NS22-SL3-L24A,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NS22-SLA2-L24A, NS22-SLA3-L24A, NS22-SL3R-L24A, NS22-SL2-24A,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NS22-SL3-24A, NS22-SLA2-24A, NS22-SLA3-24A, NS22-SL3R-24A, NS22-BM-L24D,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NS22-BA-L24D, NS22-DM-L24D,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NS22-2S-L24D,NS22-S3-L24D,NS22-SA2-L24D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NS22-SA3-L24D,NS22-S3R-L24D,NS22-SL2-L24D,NS22-SL3-L24D,NS22-SLA2-L24D,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NS22-SLA3-L24D,NS22-SL3R-L24D</a:t>
                      </a:r>
                      <a:endParaRPr lang="pt-BR" altLang="ko-KR" sz="9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618519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9/11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5487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050767"/>
              </p:ext>
            </p:extLst>
          </p:nvPr>
        </p:nvGraphicFramePr>
        <p:xfrm>
          <a:off x="288082" y="755998"/>
          <a:ext cx="6768748" cy="7711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No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Rev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146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52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HA020033-23026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u="none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NS22-BA-L5A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u="none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u="none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트랜스 타입</a:t>
                      </a:r>
                      <a:r>
                        <a:rPr lang="en-US" altLang="ko-KR" sz="900" u="none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u="none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u="none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u="none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u="none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u="none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NS22-BA-L1A, NS22-BA-L12A, NS22-BA-L2A, NS22-BA-L3A,</a:t>
                      </a:r>
                      <a:r>
                        <a:rPr lang="en-US" altLang="ko-KR" sz="9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NS22-BA-L4A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NS22-BA-L1D, NS22-BA-L2D, NS22-BA-L12D, NS22-BA-L3D, NS22-BA-L4D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NS22-BA-1A, </a:t>
                      </a:r>
                      <a:r>
                        <a:rPr lang="pt-BR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NS22-BA-12A, NS22-BA-2A, NS22-BA-3A, NS22-BA-4A, NS22-BA-5A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NS22-BM-L1A, NS22-BM-L12A, NS22-BM-L2A, NS22-BM-L3A, NS22-BM-L4A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NS22-BM-L5A, NS22-BM-L1D,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NS22-BM-L2D, NS22-BM-L12D, NS22-BM-L3D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NS22-BM-L4D, NS22-BM-1A, NS22-BM-12A, NS22-BM-2A, NS22-BM-3A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NS22-BM-4A, NS22-BM-5A, NS22-DM-L1A, NS22-DM-L12A, </a:t>
                      </a: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NS22-DM-L2A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NS22-DM-L3A, NS22-DM-L4A, NS22-DM-L5A, NS22-DM-L1D, NS22-DM-L2D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NS22-DM-L12D, NS22-DM-L3D, NS22-DM-L4D, NS22-DM-1A, NS22-DM-12A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NS22-DM-2A,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NS22-DM-3A, NS22-DM-4A, NS22-DM-5A, NS22-PEM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NS22-BA-L24A, NS22-BA-24A, NS22-BM-L24A, NS22-BM-24A, NS22-DM-L24A,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NS22-DM-24A, </a:t>
                      </a: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NS22-BER-1A, NS22-BER-12A, NS22-BER-2A, NS22-BER-3A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NS22-BER-4A, NS22-BER-5A, NS22-BER-24A, NS22-BER-L1D, NS22-BER-L2D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NS22-BER-L12D, NS22-BER-L3D, NS22-BER-L4D, NS22-BER-L24D, NS22-BER-L1A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NS22-BER-L12A, NS22-BER-L2A,. NS22-BER-L3A, NS22-BER-L4A, NS22-BER-L5A, NS22-BER-L24A, NS22-BEM-1A, NS22-BEM-12A, NS22-BEM-2A, NS22-BEM-3A,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altLang="ko-KR" sz="9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NS22-BEM-24A, NS22-BEM-4A, NS22-BEM-5A, NS22-BEM-L1D, NS22-BEM-L2D, NS22-BEM-L12D, NS22-BEM-L3D,NS22-BEM-L4D, NS22-BEM-L24D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969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53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HA020033-23027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KC-30A-24DT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다수공장 등록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KC-30A-6, KC-30A-6R, KC-30A-6C, KC-30A-6CL, KC-30A-63M, KC-30A-66M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KC-30A-69M, KC-30A-A, KC-30A-AR, KC-30A-AC, KC-30A-ACL, KC-30A-A3M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KC-30A-A6M, KC-30A-A9M, KC-30A-6SR, KC-30A-6SCL, </a:t>
                      </a: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KC-30A-24D, KC-30A-24DR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KC-30A-24DC, KC-30A-24DCL, KC-30A-24D3M, KC-30A-24D6M, KC-30A-24D9M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KC-30A-24DTR, KC-30A-24DTC, KC-30A-24DTCL,  KC-30A-24DT3M, KC-30A-24DT6M,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KC-30A-24DT9M, KC-30AKL, KC-30AKL-R, KC-30AKL-C, KC-30AKL-9M, KC-30AW-6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KC-30AW-6R, KC-30AW-6C, KC-30AW-6CL, KC-30AW-63M, KC-30AW-66M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KC-30AW-69M, KC-30AW-A, KC-30AW-AR, KC-30AW-AC, KC-30AW-ACL,  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KC-30AW-A3M, KC-30AW-A6M, KC-30AW-A9M, , KC-30AW-6SR, KC-30AW-6SCL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KC-30AW-24D, KC-30AW-24DR, KC-30AW-24DC, KC-30AW-24DCL, 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KC-30AW-24D3M, KC-30AW-24D6M, KC-30AW-24D9M, KC-30AW-24DT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KC-30AW-24DTR, KC-30AW-24DTC, KC-30AW-24DTCL, KC-30AW-24DT3M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KC-30AW-24DT6M, KC-30AW-24DT9M, , KC-30AKLW, KC-30AKLW-R, KC-30AKLW-C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KC-30AKLW-9M</a:t>
                      </a:r>
                      <a:endParaRPr lang="ko-KR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21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54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HA020033-23028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NF25W-BM2A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NF25-PM, NF25-PA, NF25-PEM, NF25-PER, NF25W-PM, NF25W-PA, NF25W-PEM,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NF25W-PER, NF30-PM, NF30-PA, NF30-PEM, NF30-PER, NF30W-PM, NF30W-PA,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NF30W-PEM, NF30W-PER, NF25-BM1C, NF25-BM2C, NF25-BM3C, NF25-BM1A,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NF25-BM2A, NF25-BA1C, NF25-BA2C, NF25-BA3C, </a:t>
                      </a:r>
                      <a:r>
                        <a:rPr lang="pt-BR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NF25-BA1A, NF25-BA2A,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NF25-BEM1C, NF25-BEM2C, NF25-BEM3C, NF25-BEM1A, NF25-BEM2A, NF25-BER1C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NF25-BER2C, NF25-BER3C, NF25-BER1A, NF25-BER2A,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NF25W-BM1C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NF25W-BM2C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</a:t>
                      </a:r>
                      <a:endParaRPr lang="pl-PL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NF25W-BM3C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NF25W-BM1A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NF25W-BA1C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NF25W-BA2C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NF25W-BA3C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</a:t>
                      </a:r>
                      <a:endParaRPr lang="pl-PL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NF25W-BA1A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NF25W-BA2A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NF25W-BEM1C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NF25W-BEM2C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NF25W-BEM3C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NF25W-BEM1A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NF25W-BEM2A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NF25W-BER1C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NF25W-BER2C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1,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NF25W-BER3C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NF25W-BER1A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NF25W-BER2A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NF30-BM1C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NF30-BM2C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NF30-BM3C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NF30-BM1A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NF30-BM2A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NF30-BA1C, NF30-BA2C, NF30-BA3C, NF30-BA1A, NF30-BA2A,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NF30-BEM1C, NF30-BEM2C, NF30-BEM3C, NF30-BEM1A, NF30-BEM2A, NF30-BER1C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NF30-BER2C, NF30-BER3C, NF30-BER1A, NF30-BER2A, NF30W-BM1C, NF30W-BM2C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NF30W-BM3C, NF30W-BM1A, NF30W-BM2A, NF30W-BA1C, NF30W-BA2C,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NF30W-BA3C, NF30W-BA1A,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NF30W-BA2A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NF30W-BEM1C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NF30W-BEM2C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</a:t>
                      </a:r>
                      <a:endParaRPr lang="pl-PL" altLang="ko-KR" sz="9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NF30W-BEM3C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NF30W-BEM1A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NF30W-BEM2A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NF30W-BER1C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NF30W-BER2C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NF30W-BER3C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NF30W-BER1A</a:t>
                      </a:r>
                      <a:r>
                        <a:rPr lang="en-US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, </a:t>
                      </a:r>
                      <a:r>
                        <a:rPr lang="pl-PL" altLang="ko-KR" sz="9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NF30W-BER2A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88122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10/11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6206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191268"/>
              </p:ext>
            </p:extLst>
          </p:nvPr>
        </p:nvGraphicFramePr>
        <p:xfrm>
          <a:off x="288082" y="755998"/>
          <a:ext cx="6768748" cy="7147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36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76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No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인증번호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+mn-ea"/>
                          <a:ea typeface="+mn-ea"/>
                        </a:rPr>
                        <a:t>Rev</a:t>
                      </a:r>
                      <a:endParaRPr lang="ko-KR" altLang="en-US" sz="900" dirty="0"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기본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latin typeface="+mn-ea"/>
                          <a:ea typeface="+mn-ea"/>
                        </a:rPr>
                        <a:t>파생 모델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579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55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n-lt"/>
                        <a:ea typeface="+mj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HA020033-23029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j-ea"/>
                          <a:cs typeface="+mn-cs"/>
                        </a:rPr>
                        <a:t>NF25GW-BM2A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다수공장 등록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NF25G-PM, NF25G-PA, NF25G-PEM, NF25G-PER, NF25GW-PM,NF25GW-PA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맑은 고딕" pitchFamily="50" charset="-127"/>
                        <a:cs typeface="Times New Roman" pitchFamily="18" charset="0"/>
                      </a:endParaRP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NF25GW-PEM, NF25GW-PER, NF30G-PM, , NF30G-PA, NF30G-PEM,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NF30G-PER, NF30GW-PM, NF30GW-PA, NF30GW-PEM, NF30GW-PER,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NF25G-BM1C, NF25G-BM2C, NF25G-BM3C, NF25G-BM1A, NF25G-BM2A, NF25G-BA1C, NF25G-BA2C, NF25G-BA3C, NF25G-BA1A, NF25G-BA2A, NF25G-BEM1C, NF25G-BEM2C, NF25G-BEM3C, NF25G-BEM1A, NF25G-BEM2A, NF25G-BER1C, NF25G-BER2C, NF25G-BER3C, NF25G-BER1A, NF25G-BER2A, NF25GW-BM1C, NF25GW-BM2C, NF25GW-BM3C, NF25GW-BM1A,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NF25GW-BA1C, NF25GW-BA2C, NF25GW-BA3C, NF25GW-BA1A,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NF25GW-BA2A, NF25GW-BEM1C, NF25GW-BEM2C, NF25GW-BEM3C,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NF25GW-BEM1A, NF25GW-BEM2A, NF25GW-BER1C, NF25GW-BER2C, NF25GW-BER3C, NF25GW-BER1A, NF25GW-BER2A, NF30G-BM1C,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NF30G-BM2C, NF30G-BM3C, NF30G-BM1A, NF30G-BM2A, NF30G-BA1C, NF30G-BA2C, NF30G-BA3C, NF30G-BA1A, NF30G-BA2A, NF30G-BEM1C, NF30G-BEM2C, NF30G-BEM3C, NF30G-BEM1A, NF30G-BEM2A, NF30G-BER1C, NF30G-BER2C, NF30G-BER3C, NF30G-BER1A, NF30G-BER2A, NF30GW-BM1C, NF30GW-BM2C, NF30GW-BM3C, NF30GW-BM1A, NF30GW-BM2A,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NF30GW-BA1C, NF30GW-BA2C, NF30GW-BA3C, NF30GW-BA1A,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NF30GW-BA2A, NF30GW-BEM1C, NF30GW-BEM2C, NF30GW-BEM3C, </a:t>
                      </a:r>
                    </a:p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  <a:cs typeface="굴림" pitchFamily="50" charset="-127"/>
                        </a:rPr>
                        <a:t>NF30GW-BEM1A, ,NF30GW-BEM2A, NF30GW-BER1C, NF30GW-BER2C, NF30GW-BER3C, NF30GW-BER1A, NF30GW-BER2A,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56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56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HU020136-23002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KH-8023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KH-8014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7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57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latin typeface="+mn-lt"/>
                        </a:rPr>
                        <a:t>HU020136-23001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KH-8117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KH-8116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7682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58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Digital PID Controller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K32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K52 [NO. MSIP-REM-PID-K32]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76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b="1" i="1" u="none" kern="12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K33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K53 [NO. MSIP-REM-PID-K33]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76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b="1" i="1" u="none" kern="12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K34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K54 [NO. MSIP-REM-PID-K34]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76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b="1" i="1" u="none" kern="12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K37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K57 [NO. MSIP-REM-PID-K37]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b="1" i="1" u="none" kern="12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K39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K59 [NO. MSIP-REM-PID-K39]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58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59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effectLst/>
                          <a:latin typeface="+mn-lt"/>
                        </a:rPr>
                        <a:t>HA020033-23030</a:t>
                      </a:r>
                      <a:endParaRPr lang="ko-KR" altLang="en-US" sz="900" dirty="0"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KH-512LN-2A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KH-511LN-1A, KH-513LN-1A, KH-514LN-2A, KH-511LN-1C,KH-511LN-2C,KH-511LN-3C,KH-513LN-1C,KH-513LN-2C,KH-513LN-3C,KH-511LN-1D,KH-511LN-2D,KH-511LN-4D,KH-513LN-1D,KH-513LN-2D,KH-513LN-4D,KH-511LN-2A,KH-513LN-2A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58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60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effectLst/>
                          <a:latin typeface="+mn-lt"/>
                        </a:rPr>
                        <a:t>HA020033-23031</a:t>
                      </a:r>
                      <a:endParaRPr lang="ko-KR" altLang="en-US" sz="900" dirty="0"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KH-301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[</a:t>
                      </a:r>
                      <a:r>
                        <a:rPr lang="ko-KR" altLang="en-US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다수공장 등록</a:t>
                      </a: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주문 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type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58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61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HA020033-24058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u="non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ko-KR" altLang="en-US" sz="900" b="0" u="non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KH-302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주문 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type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67282"/>
                  </a:ext>
                </a:extLst>
              </a:tr>
              <a:tr h="1858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62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HA020033-24059</a:t>
                      </a:r>
                      <a:endParaRPr lang="ko-KR" altLang="en-US" sz="900" b="0" i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NC(b)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[</a:t>
                      </a:r>
                      <a:r>
                        <a:rPr lang="ko-KR" altLang="en-US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다수공장 등록</a:t>
                      </a: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NO(a)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3869348"/>
                  </a:ext>
                </a:extLst>
              </a:tr>
              <a:tr h="1858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</a:rPr>
                        <a:t>63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굴림" panose="020B0600000101010101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HA020033-25060</a:t>
                      </a:r>
                      <a:endParaRPr lang="ko-KR" altLang="en-US" sz="900" b="0" i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en-US" altLang="ko-KR" sz="900" b="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ko-KR" altLang="en-US" sz="900" b="0" i="0" u="non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KH-V12</a:t>
                      </a:r>
                    </a:p>
                    <a:p>
                      <a:pPr marL="0" marR="0" indent="0" algn="ctr" defTabSz="1008035" rtl="0" eaLnBrk="1" fontAlgn="auto" latinLnBrk="1" hangingPunct="1">
                        <a:lnSpc>
                          <a:spcPct val="10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[</a:t>
                      </a:r>
                      <a:r>
                        <a:rPr lang="ko-KR" altLang="en-US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다수공장 등록</a:t>
                      </a:r>
                      <a:r>
                        <a:rPr lang="en-US" altLang="ko-KR" sz="9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+mn-cs"/>
                        </a:rPr>
                        <a:t>]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58838" rtl="0" eaLnBrk="1" fontAlgn="base" latinLnBrk="1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굴림" panose="020B0600000101010101" pitchFamily="50" charset="-127"/>
                          <a:cs typeface="Times New Roman" pitchFamily="18" charset="0"/>
                        </a:rPr>
                        <a:t>KH-V12-HL, KH-V12-HRL, KH-V12-HLZ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0811578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208608"/>
              </p:ext>
            </p:extLst>
          </p:nvPr>
        </p:nvGraphicFramePr>
        <p:xfrm>
          <a:off x="288082" y="395958"/>
          <a:ext cx="6768748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/>
                        <a:t>2025.06.11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전기용품안전인증 </a:t>
                      </a:r>
                      <a:r>
                        <a:rPr lang="en-US" altLang="ko-KR" sz="1400" dirty="0"/>
                        <a:t>LIST</a:t>
                      </a:r>
                      <a:endParaRPr lang="ko-KR" altLang="en-US" sz="1400" dirty="0"/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/>
                        <a:t>11/11</a:t>
                      </a:r>
                      <a:endParaRPr lang="ko-KR" altLang="en-US" sz="1000" dirty="0"/>
                    </a:p>
                  </a:txBody>
                  <a:tcPr marL="36000" marR="36000" marT="36000" marB="3600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8449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2512</TotalTime>
  <Words>5953</Words>
  <Application>Microsoft Office PowerPoint</Application>
  <PresentationFormat>사용자 지정</PresentationFormat>
  <Paragraphs>809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5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Moon Seung Heum</dc:creator>
  <cp:lastModifiedBy>봉석 김</cp:lastModifiedBy>
  <cp:revision>152</cp:revision>
  <cp:lastPrinted>2020-05-06T03:25:47Z</cp:lastPrinted>
  <dcterms:created xsi:type="dcterms:W3CDTF">2014-11-13T23:43:37Z</dcterms:created>
  <dcterms:modified xsi:type="dcterms:W3CDTF">2025-06-11T04:16:03Z</dcterms:modified>
</cp:coreProperties>
</file>